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5" r:id="rId13"/>
    <p:sldId id="272" r:id="rId14"/>
    <p:sldId id="266" r:id="rId15"/>
    <p:sldId id="267" r:id="rId16"/>
    <p:sldId id="268" r:id="rId17"/>
    <p:sldId id="269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75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7" autoAdjust="0"/>
    <p:restoredTop sz="94692" autoAdjust="0"/>
  </p:normalViewPr>
  <p:slideViewPr>
    <p:cSldViewPr snapToGrid="0">
      <p:cViewPr varScale="1">
        <p:scale>
          <a:sx n="62" d="100"/>
          <a:sy n="62" d="100"/>
        </p:scale>
        <p:origin x="740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98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83DF-64CF-4F0C-BE6E-949AF8AAB077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6191-1A34-4956-B73E-D6B2B0EA6BF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042636"/>
      </p:ext>
    </p:extLst>
  </p:cSld>
  <p:clrMapOvr>
    <a:masterClrMapping/>
  </p:clrMapOvr>
  <p:transition spd="slow" advClick="0" advTm="5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83DF-64CF-4F0C-BE6E-949AF8AAB077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6191-1A34-4956-B73E-D6B2B0EA6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422725"/>
      </p:ext>
    </p:extLst>
  </p:cSld>
  <p:clrMapOvr>
    <a:masterClrMapping/>
  </p:clrMapOvr>
  <p:transition spd="slow" advClick="0" advTm="5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83DF-64CF-4F0C-BE6E-949AF8AAB077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6191-1A34-4956-B73E-D6B2B0EA6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409711"/>
      </p:ext>
    </p:extLst>
  </p:cSld>
  <p:clrMapOvr>
    <a:masterClrMapping/>
  </p:clrMapOvr>
  <p:transition spd="slow" advClick="0" advTm="500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83DF-64CF-4F0C-BE6E-949AF8AAB077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6191-1A34-4956-B73E-D6B2B0EA6BF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5492721"/>
      </p:ext>
    </p:extLst>
  </p:cSld>
  <p:clrMapOvr>
    <a:masterClrMapping/>
  </p:clrMapOvr>
  <p:transition spd="slow" advClick="0" advTm="500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83DF-64CF-4F0C-BE6E-949AF8AAB077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6191-1A34-4956-B73E-D6B2B0EA6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880150"/>
      </p:ext>
    </p:extLst>
  </p:cSld>
  <p:clrMapOvr>
    <a:masterClrMapping/>
  </p:clrMapOvr>
  <p:transition spd="slow" advClick="0" advTm="500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83DF-64CF-4F0C-BE6E-949AF8AAB077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6191-1A34-4956-B73E-D6B2B0EA6BF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0994353"/>
      </p:ext>
    </p:extLst>
  </p:cSld>
  <p:clrMapOvr>
    <a:masterClrMapping/>
  </p:clrMapOvr>
  <p:transition spd="slow" advClick="0" advTm="500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83DF-64CF-4F0C-BE6E-949AF8AAB077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6191-1A34-4956-B73E-D6B2B0EA6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782550"/>
      </p:ext>
    </p:extLst>
  </p:cSld>
  <p:clrMapOvr>
    <a:masterClrMapping/>
  </p:clrMapOvr>
  <p:transition spd="slow" advClick="0" advTm="5000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83DF-64CF-4F0C-BE6E-949AF8AAB077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6191-1A34-4956-B73E-D6B2B0EA6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995635"/>
      </p:ext>
    </p:extLst>
  </p:cSld>
  <p:clrMapOvr>
    <a:masterClrMapping/>
  </p:clrMapOvr>
  <p:transition spd="slow" advClick="0" advTm="5000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83DF-64CF-4F0C-BE6E-949AF8AAB077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6191-1A34-4956-B73E-D6B2B0EA6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614487"/>
      </p:ext>
    </p:extLst>
  </p:cSld>
  <p:clrMapOvr>
    <a:masterClrMapping/>
  </p:clrMapOvr>
  <p:transition spd="slow" advClick="0" advTm="5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83DF-64CF-4F0C-BE6E-949AF8AAB077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6191-1A34-4956-B73E-D6B2B0EA6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851023"/>
      </p:ext>
    </p:extLst>
  </p:cSld>
  <p:clrMapOvr>
    <a:masterClrMapping/>
  </p:clrMapOvr>
  <p:transition spd="slow" advClick="0" advTm="5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83DF-64CF-4F0C-BE6E-949AF8AAB077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6191-1A34-4956-B73E-D6B2B0EA6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93845"/>
      </p:ext>
    </p:extLst>
  </p:cSld>
  <p:clrMapOvr>
    <a:masterClrMapping/>
  </p:clrMapOvr>
  <p:transition spd="slow" advClick="0" advTm="5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83DF-64CF-4F0C-BE6E-949AF8AAB077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6191-1A34-4956-B73E-D6B2B0EA6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422694"/>
      </p:ext>
    </p:extLst>
  </p:cSld>
  <p:clrMapOvr>
    <a:masterClrMapping/>
  </p:clrMapOvr>
  <p:transition spd="slow" advClick="0" advTm="5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83DF-64CF-4F0C-BE6E-949AF8AAB077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6191-1A34-4956-B73E-D6B2B0EA6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52466"/>
      </p:ext>
    </p:extLst>
  </p:cSld>
  <p:clrMapOvr>
    <a:masterClrMapping/>
  </p:clrMapOvr>
  <p:transition spd="slow" advClick="0" advTm="5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83DF-64CF-4F0C-BE6E-949AF8AAB077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6191-1A34-4956-B73E-D6B2B0EA6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044506"/>
      </p:ext>
    </p:extLst>
  </p:cSld>
  <p:clrMapOvr>
    <a:masterClrMapping/>
  </p:clrMapOvr>
  <p:transition spd="slow" advClick="0" advTm="5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83DF-64CF-4F0C-BE6E-949AF8AAB077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6191-1A34-4956-B73E-D6B2B0EA6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155859"/>
      </p:ext>
    </p:extLst>
  </p:cSld>
  <p:clrMapOvr>
    <a:masterClrMapping/>
  </p:clrMapOvr>
  <p:transition spd="slow" advClick="0" advTm="5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83DF-64CF-4F0C-BE6E-949AF8AAB077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6191-1A34-4956-B73E-D6B2B0EA6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369122"/>
      </p:ext>
    </p:extLst>
  </p:cSld>
  <p:clrMapOvr>
    <a:masterClrMapping/>
  </p:clrMapOvr>
  <p:transition spd="slow" advClick="0" advTm="5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83DF-64CF-4F0C-BE6E-949AF8AAB077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6191-1A34-4956-B73E-D6B2B0EA6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001310"/>
      </p:ext>
    </p:extLst>
  </p:cSld>
  <p:clrMapOvr>
    <a:masterClrMapping/>
  </p:clrMapOvr>
  <p:transition spd="slow" advClick="0" advTm="5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CFD83DF-64CF-4F0C-BE6E-949AF8AAB077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6546191-1A34-4956-B73E-D6B2B0EA6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2137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ransition spd="slow" advClick="0" advTm="5000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5804" y="5949538"/>
            <a:ext cx="2151816" cy="8079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1881" y="403760"/>
            <a:ext cx="118357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«Рождество в Греции. Рождественские и Новогодние традиции православной Греции»</a:t>
            </a:r>
          </a:p>
          <a:p>
            <a:pPr algn="ctr"/>
            <a:r>
              <a:rPr lang="ru-RU" sz="32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Гимназия «ЭЛЛАДА», 24/12/2018</a:t>
            </a:r>
            <a:r>
              <a:rPr lang="en-US" sz="32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l-GR" sz="32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Χριστουγεννιάτικες και Πρωτοχρονιάτικες Παραδοσεις στην Ελλάδα. Μήνυμα Αγάπης, 24/12/2018.</a:t>
            </a:r>
            <a:endParaRPr lang="ru-RU" sz="3200" b="1" i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4338" y="2958305"/>
            <a:ext cx="4726379" cy="3544784"/>
          </a:xfrm>
          <a:prstGeom prst="rect">
            <a:avLst/>
          </a:prstGeom>
        </p:spPr>
      </p:pic>
      <p:pic>
        <p:nvPicPr>
          <p:cNvPr id="1026" name="Picture 2" descr="ЛОГОТИП 2">
            <a:extLst>
              <a:ext uri="{FF2B5EF4-FFF2-40B4-BE49-F238E27FC236}">
                <a16:creationId xmlns:a16="http://schemas.microsoft.com/office/drawing/2014/main" id="{79B58E80-DC49-42BC-9191-83CE5A3C2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18"/>
          <a:stretch>
            <a:fillRect/>
          </a:stretch>
        </p:blipFill>
        <p:spPr bwMode="auto">
          <a:xfrm>
            <a:off x="349660" y="5645275"/>
            <a:ext cx="1568450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5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5804" y="5949538"/>
            <a:ext cx="2151816" cy="8079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848" y="360787"/>
            <a:ext cx="4235038" cy="56467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705" y="360787"/>
            <a:ext cx="7214161" cy="541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6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5804" y="5949538"/>
            <a:ext cx="2151816" cy="8079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976" y="475012"/>
            <a:ext cx="3985656" cy="53142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047" y="475012"/>
            <a:ext cx="7428115" cy="557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9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688" y="1950720"/>
            <a:ext cx="6409083" cy="48068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5804" y="5949538"/>
            <a:ext cx="2151816" cy="8079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9968" y="158496"/>
            <a:ext cx="6197652" cy="464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5804" y="5949538"/>
            <a:ext cx="2151816" cy="8079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80" y="1914144"/>
            <a:ext cx="6457851" cy="48433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0656" y="195071"/>
            <a:ext cx="6026964" cy="452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4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5804" y="5949538"/>
            <a:ext cx="2151816" cy="8079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" y="197520"/>
            <a:ext cx="6254496" cy="46908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584" y="1484494"/>
            <a:ext cx="5953392" cy="446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84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5804" y="5949538"/>
            <a:ext cx="2151816" cy="8079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" y="1597152"/>
            <a:ext cx="6632448" cy="49743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6544" y="281616"/>
            <a:ext cx="5979008" cy="448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82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5804" y="5949538"/>
            <a:ext cx="2151816" cy="8079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8448" y="694944"/>
            <a:ext cx="6421120" cy="48158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106" y="174591"/>
            <a:ext cx="4634208" cy="617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4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5804" y="5949538"/>
            <a:ext cx="2151816" cy="8079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114035"/>
            <a:ext cx="9046464" cy="664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19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5804" y="5949538"/>
            <a:ext cx="2151816" cy="8079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09344" y="382631"/>
            <a:ext cx="935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«Праздник Международного Дня Греческого языка в гимназии «ЭЛЛАДА», 08/02/2019 </a:t>
            </a:r>
            <a:r>
              <a:rPr lang="ru-RU" sz="24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l-GR" sz="24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Εορτασμός της Παγκόσμιας Ημέρας Ελληνικής Γλώσσας στην «ΕΛΛΑΔΑ », 08/02/2019</a:t>
            </a:r>
            <a:endParaRPr lang="ru-RU" sz="2400" b="1" i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4272" y="1672322"/>
            <a:ext cx="8284532" cy="458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0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5804" y="5949538"/>
            <a:ext cx="2151816" cy="8079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836" y="191855"/>
            <a:ext cx="6062487" cy="40265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083" y="1930833"/>
            <a:ext cx="6013922" cy="399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20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5804" y="5949538"/>
            <a:ext cx="2151816" cy="8079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30" y="201879"/>
            <a:ext cx="6214753" cy="46610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5807" y="997528"/>
            <a:ext cx="4978258" cy="476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2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9381" y="1402080"/>
            <a:ext cx="6718239" cy="44621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5804" y="5949538"/>
            <a:ext cx="2151816" cy="8079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524" y="195072"/>
            <a:ext cx="6222850" cy="413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3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5804" y="5949538"/>
            <a:ext cx="2151816" cy="8079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304" y="133613"/>
            <a:ext cx="6389909" cy="44383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0897" y="1584090"/>
            <a:ext cx="5936723" cy="419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0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5804" y="5949538"/>
            <a:ext cx="2151816" cy="8079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44" y="1755647"/>
            <a:ext cx="6500140" cy="49537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3884" y="182880"/>
            <a:ext cx="5747501" cy="520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48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5804" y="5949538"/>
            <a:ext cx="2151816" cy="8079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4259" y="217926"/>
            <a:ext cx="6943361" cy="461163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89" y="2414016"/>
            <a:ext cx="6539676" cy="434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8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5804" y="5949538"/>
            <a:ext cx="2151816" cy="8079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96" y="183359"/>
            <a:ext cx="7424928" cy="54979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0701" y="768096"/>
            <a:ext cx="4410206" cy="407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3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5804" y="5949538"/>
            <a:ext cx="2151816" cy="8079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32" y="158496"/>
            <a:ext cx="6247852" cy="41496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9552" y="1467751"/>
            <a:ext cx="6478068" cy="430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3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5804" y="5949538"/>
            <a:ext cx="2151816" cy="8079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6384" y="847186"/>
            <a:ext cx="7601088" cy="50484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840" y="190172"/>
            <a:ext cx="3803904" cy="405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3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304" y="5949538"/>
            <a:ext cx="2151816" cy="8079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6352" y="1800640"/>
            <a:ext cx="7194271" cy="47782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304" y="145588"/>
            <a:ext cx="6327648" cy="420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3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5804" y="5949538"/>
            <a:ext cx="2151816" cy="8079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8464" y="921228"/>
            <a:ext cx="6039156" cy="50283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112" y="240781"/>
            <a:ext cx="6366632" cy="479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3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5804" y="5949538"/>
            <a:ext cx="2151816" cy="8079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688" y="91390"/>
            <a:ext cx="7133876" cy="47381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084" y="1891289"/>
            <a:ext cx="6025536" cy="400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5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5804" y="5949538"/>
            <a:ext cx="2151816" cy="8079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1387" y="306563"/>
            <a:ext cx="6610597" cy="49579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31" y="306563"/>
            <a:ext cx="4447630" cy="593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1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5804" y="5949538"/>
            <a:ext cx="2151816" cy="8079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88" y="158496"/>
            <a:ext cx="6919439" cy="45957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6673" y="1525476"/>
            <a:ext cx="6660948" cy="442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4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5804" y="5949538"/>
            <a:ext cx="2151816" cy="8079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9196" y="239644"/>
            <a:ext cx="3633216" cy="54254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304" y="162297"/>
            <a:ext cx="7644384" cy="558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4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28" y="5949538"/>
            <a:ext cx="2151816" cy="8079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6256" y="2147222"/>
            <a:ext cx="6941364" cy="46103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028" y="150001"/>
            <a:ext cx="5357063" cy="433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4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5804" y="5949538"/>
            <a:ext cx="2151816" cy="8079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072" y="145895"/>
            <a:ext cx="5883188" cy="44986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2284" y="1962913"/>
            <a:ext cx="5708632" cy="379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2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5804" y="5949538"/>
            <a:ext cx="2151816" cy="8079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16" y="183920"/>
            <a:ext cx="5992916" cy="39803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7380" y="1276943"/>
            <a:ext cx="5730240" cy="45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2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5804" y="5949538"/>
            <a:ext cx="2151816" cy="8079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60" y="182879"/>
            <a:ext cx="6699161" cy="44494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6053" y="1548384"/>
            <a:ext cx="6098961" cy="405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7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556" y="5949538"/>
            <a:ext cx="2151816" cy="8079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556" y="97537"/>
            <a:ext cx="6369704" cy="42306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6166" y="2538868"/>
            <a:ext cx="6209259" cy="412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7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5804" y="5949538"/>
            <a:ext cx="2151816" cy="8079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296" y="207127"/>
            <a:ext cx="9254142" cy="614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7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425" y="2182367"/>
            <a:ext cx="5091312" cy="1911757"/>
          </a:xfrm>
          <a:prstGeom prst="rect">
            <a:avLst/>
          </a:prstGeom>
        </p:spPr>
      </p:pic>
      <p:pic>
        <p:nvPicPr>
          <p:cNvPr id="3" name="Picture 2" descr="ЛОГОТИП 2">
            <a:extLst>
              <a:ext uri="{FF2B5EF4-FFF2-40B4-BE49-F238E27FC236}">
                <a16:creationId xmlns:a16="http://schemas.microsoft.com/office/drawing/2014/main" id="{C469C418-26B6-4B2F-A36B-769009793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18"/>
          <a:stretch>
            <a:fillRect/>
          </a:stretch>
        </p:blipFill>
        <p:spPr bwMode="auto">
          <a:xfrm>
            <a:off x="7346362" y="2096413"/>
            <a:ext cx="3071634" cy="191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791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5804" y="5949538"/>
            <a:ext cx="2151816" cy="8079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4524" y="431774"/>
            <a:ext cx="4022539" cy="53633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925" y="558140"/>
            <a:ext cx="6808520" cy="51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29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5804" y="5949538"/>
            <a:ext cx="2151816" cy="8079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9305" y="463138"/>
            <a:ext cx="6848102" cy="51360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40" y="649394"/>
            <a:ext cx="4538207" cy="476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5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5804" y="5949538"/>
            <a:ext cx="2151816" cy="8079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3906" y="255173"/>
            <a:ext cx="6313714" cy="473528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207" y="1922245"/>
            <a:ext cx="6117674" cy="458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5804" y="5949538"/>
            <a:ext cx="2151816" cy="8079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383" y="356921"/>
            <a:ext cx="4119501" cy="60785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2015" y="332508"/>
            <a:ext cx="7253633" cy="544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1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5804" y="5949538"/>
            <a:ext cx="2151816" cy="8079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8239" y="261258"/>
            <a:ext cx="7319157" cy="54893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556" y="261258"/>
            <a:ext cx="3241172" cy="581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5804" y="5949538"/>
            <a:ext cx="2151816" cy="8079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005" y="475012"/>
            <a:ext cx="7319158" cy="54893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5163" y="475012"/>
            <a:ext cx="4021282" cy="536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>
</file>

<file path=ppt/theme/theme1.xml><?xml version="1.0" encoding="utf-8"?>
<a:theme xmlns:a="http://schemas.openxmlformats.org/drawingml/2006/main" name="Сектор">
  <a:themeElements>
    <a:clrScheme name="Другая 2">
      <a:dk1>
        <a:srgbClr val="A3CEED"/>
      </a:dk1>
      <a:lt1>
        <a:sysClr val="window" lastClr="FFFFFF"/>
      </a:lt1>
      <a:dk2>
        <a:srgbClr val="D1EEF9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176</TotalTime>
  <Words>56</Words>
  <Application>Microsoft Office PowerPoint</Application>
  <PresentationFormat>Широкоэкранный</PresentationFormat>
  <Paragraphs>3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2" baseType="lpstr"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HP</cp:lastModifiedBy>
  <cp:revision>26</cp:revision>
  <dcterms:created xsi:type="dcterms:W3CDTF">2017-12-05T14:00:44Z</dcterms:created>
  <dcterms:modified xsi:type="dcterms:W3CDTF">2019-12-18T13:17:02Z</dcterms:modified>
</cp:coreProperties>
</file>